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57" r:id="rId5"/>
    <p:sldId id="260" r:id="rId6"/>
    <p:sldId id="261" r:id="rId7"/>
    <p:sldId id="265" r:id="rId8"/>
    <p:sldId id="266" r:id="rId9"/>
    <p:sldId id="267" r:id="rId10"/>
    <p:sldId id="258" r:id="rId11"/>
    <p:sldId id="259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90" y="-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815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1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47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61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4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16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09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7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47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1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26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701D6-F66E-4CB4-81AD-91465EC1EABF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F07C1-1EC8-4732-963F-19A419718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17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3.bp.blogspot.com/-t0JJfLpiLTg/TcAVH49c3jI/AAAAAAAAAAc/VeYpxL10x18/s1600/DSC_0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7809509" cy="5227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Threaded Fasteners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437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Fastener Heads &amp; Their Drivers</a:t>
            </a:r>
            <a:endParaRPr lang="en-US" dirty="0"/>
          </a:p>
        </p:txBody>
      </p:sp>
      <p:pic>
        <p:nvPicPr>
          <p:cNvPr id="2050" name="Picture 2" descr="http://www.htsalescompany.com/images/screwhea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701675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944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humbs.dreamstime.com/x/screwdriver-bit-philips-head-long-197709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285" y="3200400"/>
            <a:ext cx="5294043" cy="3533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Fastener Heads &amp; Their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care to select the proper type of driver that fully fits in to the fastener head.</a:t>
            </a:r>
          </a:p>
          <a:p>
            <a:r>
              <a:rPr lang="en-US" dirty="0" smtClean="0"/>
              <a:t>Phillips are numbered #000, #00, #0, #1, #2 and so on.  The wrong head and driver combination will ruin the head, driver, or both!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3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Washers are used behind screw heads and behind nuts to spread the clamping force.</a:t>
            </a:r>
          </a:p>
          <a:p>
            <a:r>
              <a:rPr lang="en-US" dirty="0" smtClean="0"/>
              <a:t>Without washers, screw heads and nuts can bury in to the material, making final tightening and later removal impossible, not to mention damaging the surface finish.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250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Threaded Fasteners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 the typical fasteners, whether nails, staples, rivets, or screws, the fundamental purpose is maximize friction to hold two parts together.</a:t>
            </a:r>
          </a:p>
          <a:p>
            <a:r>
              <a:rPr lang="en-US" dirty="0" smtClean="0"/>
              <a:t>In guitars the most common fastener encountered are threaded fasteners: screws.</a:t>
            </a:r>
          </a:p>
          <a:p>
            <a:r>
              <a:rPr lang="en-US" dirty="0" smtClean="0"/>
              <a:t>Screws are a combination of the simple machines inclined plane, and a wheel and axle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36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8630"/>
            <a:ext cx="8229600" cy="1117533"/>
          </a:xfrm>
        </p:spPr>
        <p:txBody>
          <a:bodyPr>
            <a:normAutofit/>
          </a:bodyPr>
          <a:lstStyle/>
          <a:p>
            <a:r>
              <a:rPr lang="en-US" dirty="0" smtClean="0"/>
              <a:t>Sheet metal screws are used in hardwood species for guitars with </a:t>
            </a:r>
            <a:r>
              <a:rPr lang="en-US" dirty="0" smtClean="0"/>
              <a:t>acceptable </a:t>
            </a:r>
            <a:r>
              <a:rPr lang="en-US" dirty="0" smtClean="0"/>
              <a:t>results.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14" y="1676400"/>
            <a:ext cx="5896740" cy="3332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76399"/>
            <a:ext cx="2743200" cy="3332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1119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arktool.com/uploads/images/blog/repair_help/threa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295400"/>
            <a:ext cx="2488346" cy="346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astener-technology.com/products/wood-screws/slotted-flat-head-wood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023575"/>
            <a:ext cx="4778641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Threaded Fasteners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r>
              <a:rPr lang="en-US" dirty="0" smtClean="0"/>
              <a:t>Most common type of fastener you will find in the </a:t>
            </a:r>
            <a:r>
              <a:rPr lang="en-US" dirty="0" smtClean="0"/>
              <a:t>guitar</a:t>
            </a:r>
          </a:p>
          <a:p>
            <a:r>
              <a:rPr lang="en-US" dirty="0" smtClean="0"/>
              <a:t>Used to hold 2 or more objects together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581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Through Hole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Through-hole is slightly larger than the major diameter to allow fastener to slip through</a:t>
            </a:r>
          </a:p>
          <a:p>
            <a:r>
              <a:rPr lang="en-US" dirty="0" smtClean="0"/>
              <a:t>Consult a drill chart for machine screws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618" y="1447800"/>
            <a:ext cx="3477835" cy="351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0186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Hole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 thread hole is </a:t>
            </a:r>
            <a:r>
              <a:rPr lang="en-US" i="1" dirty="0" smtClean="0"/>
              <a:t>carefully sized slightly larger </a:t>
            </a:r>
            <a:r>
              <a:rPr lang="en-US" dirty="0" smtClean="0"/>
              <a:t>than the minor diameter so the threads will grip.</a:t>
            </a:r>
          </a:p>
          <a:p>
            <a:r>
              <a:rPr lang="en-US" dirty="0" smtClean="0"/>
              <a:t>If the hole is too small, the fastener will bind and break!</a:t>
            </a:r>
          </a:p>
          <a:p>
            <a:r>
              <a:rPr lang="en-US" dirty="0" smtClean="0"/>
              <a:t>Consult a drill chart for machine screws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24000"/>
            <a:ext cx="320379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8411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Screw sizes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392363"/>
          </a:xfrm>
        </p:spPr>
        <p:txBody>
          <a:bodyPr>
            <a:normAutofit/>
          </a:bodyPr>
          <a:lstStyle/>
          <a:p>
            <a:r>
              <a:rPr lang="en-US" dirty="0" smtClean="0"/>
              <a:t>Screw sizes are based on their major diameter.</a:t>
            </a:r>
          </a:p>
          <a:p>
            <a:r>
              <a:rPr lang="en-US" dirty="0" smtClean="0"/>
              <a:t>Screw sizes range from #00 to #12.</a:t>
            </a:r>
          </a:p>
          <a:p>
            <a:r>
              <a:rPr lang="en-US" dirty="0" smtClean="0"/>
              <a:t>Larger screw sizes then begin at the ¼ diameter size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5853112" cy="3283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926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Screw sizes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Screws size notation also indicates how many threads-per-inch</a:t>
            </a:r>
          </a:p>
          <a:p>
            <a:r>
              <a:rPr lang="en-US" dirty="0" smtClean="0"/>
              <a:t>#8-24 would be a #8 size screw with 24 threads per inch</a:t>
            </a:r>
          </a:p>
          <a:p>
            <a:r>
              <a:rPr lang="en-US" dirty="0" smtClean="0"/>
              <a:t>#6-32 x 1 would be a #6 screw with 32 TPI and one inch long.</a:t>
            </a:r>
            <a:endParaRPr lang="en-US" dirty="0"/>
          </a:p>
        </p:txBody>
      </p:sp>
      <p:pic>
        <p:nvPicPr>
          <p:cNvPr id="4" name="Picture 2" descr="http://www.parktool.com/uploads/images/blog/repair_help/threa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95400"/>
            <a:ext cx="3552825" cy="494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142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67000"/>
            <a:ext cx="4857750" cy="382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Screw Sizes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1904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Metric screws reference the screw major diameter, pitch, and length</a:t>
            </a:r>
          </a:p>
          <a:p>
            <a:r>
              <a:rPr lang="en-US" dirty="0" smtClean="0"/>
              <a:t>M2 - 0.6 x 8 would mean a 2mm diameter screw, 0.6 pitch, and 8mm 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464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377</Words>
  <Application>Microsoft Office PowerPoint</Application>
  <PresentationFormat>On-screen Show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Threaded Fasteners</vt:lpstr>
      <vt:lpstr>Threaded Fasteners</vt:lpstr>
      <vt:lpstr>Thread Types</vt:lpstr>
      <vt:lpstr>Threaded Fasteners</vt:lpstr>
      <vt:lpstr>Through Hole</vt:lpstr>
      <vt:lpstr>Thread Hole</vt:lpstr>
      <vt:lpstr>Screw sizes</vt:lpstr>
      <vt:lpstr>Screw sizes</vt:lpstr>
      <vt:lpstr>Screw Sizes</vt:lpstr>
      <vt:lpstr>Fastener Heads &amp; Their Drivers</vt:lpstr>
      <vt:lpstr>Fastener Heads &amp; Their Drivers</vt:lpstr>
      <vt:lpstr>Washers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Fasteners</dc:title>
  <dc:creator>Doug Hunt</dc:creator>
  <cp:lastModifiedBy>Tom 2</cp:lastModifiedBy>
  <cp:revision>8</cp:revision>
  <dcterms:created xsi:type="dcterms:W3CDTF">2014-04-16T00:46:22Z</dcterms:created>
  <dcterms:modified xsi:type="dcterms:W3CDTF">2014-04-17T22:19:44Z</dcterms:modified>
</cp:coreProperties>
</file>